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C72"/>
    <a:srgbClr val="9D7321"/>
    <a:srgbClr val="DB9C2A"/>
    <a:srgbClr val="E8E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4037C-CF26-42DE-B12B-A16E24C0F40F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7AD90-214A-49C6-8D68-78147D1D9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2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7AD90-214A-49C6-8D68-78147D1D91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0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36A38-667D-4987-F93A-C0401C0E7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1EEBA-0741-5FAD-6F3F-894C5DCF7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23F0A-4AE9-2C12-7D4A-59913FBC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63A5-46CF-4F01-B74C-E11BE14DAD0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52E95-2ED4-7DB1-5728-E724DE5A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84F73-A214-13E1-31F6-47D960EF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CCCA-ADD4-456C-807C-9EEBAB062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1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981C-CB05-D92B-80D4-40E2437C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22365-CD3A-FCB1-FCDB-BA7915769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2DD57-1E7F-EE43-68FB-DC5C82AB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63A5-46CF-4F01-B74C-E11BE14DAD0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C5078-4440-1557-09F3-00E5E614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B0BAA-5635-B6D0-6BB3-F99E71A2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CCCA-ADD4-456C-807C-9EEBAB062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7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291B41-2B9F-F4DE-A9CE-82C9FB480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00749-F6D6-A2E8-3212-7A4A4BC97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6CEA4-2E9A-D0AA-6955-36191BA1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63A5-46CF-4F01-B74C-E11BE14DAD0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396EB-99F2-7C80-F5BF-33B63898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BFE80-2D95-6E67-F439-38EBAC90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CCCA-ADD4-456C-807C-9EEBAB062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4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1398-17B4-D039-0E00-6586D2D0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DDF23-D936-34CF-7507-874779F2D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36F47-A09C-3D9F-7E85-2923735F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63A5-46CF-4F01-B74C-E11BE14DAD0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CFCE8-42B6-5D83-162D-395EE10C1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3C3D3-3BD9-F0DA-5893-D063F198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CCCA-ADD4-456C-807C-9EEBAB062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98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2E05-642B-63B9-293F-BF1C6639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50D93-5A16-2547-B222-99E0CC72A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4BED4-38B6-EC48-BECF-02667A88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63A5-46CF-4F01-B74C-E11BE14DAD0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563B-C026-8E28-5DD5-9970355B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12A3B-9338-C603-6BE2-3DDBA2D4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CCCA-ADD4-456C-807C-9EEBAB062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5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B591-D89D-8CB5-5989-A854A1A5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5E120-77F8-42B5-9136-DB91C0C06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F21EB-3ECF-CB78-8FB0-AAD5C6746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D5187-8397-B543-4E60-2A5D816B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63A5-46CF-4F01-B74C-E11BE14DAD0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2085E-B34D-2A21-7972-11420E4EA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E440F-2D09-8217-4084-86FE14E9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CCCA-ADD4-456C-807C-9EEBAB062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2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5166-251C-BD79-2740-88E937FA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6A8D2-023C-7F0D-6B01-75652EB22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CE3D3-8945-D7AE-2D41-E348219A4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1D5B5-1058-0178-F335-EAF9E6FE9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01D77-537D-2475-0E77-4494F28EF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08E14C-E286-7095-21CF-4A6549A3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63A5-46CF-4F01-B74C-E11BE14DAD0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E6B17-B491-BCAA-1256-52511709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0EE04D-CC81-EB17-4198-A4AC665C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CCCA-ADD4-456C-807C-9EEBAB062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4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2090-F0DF-8FC8-90D2-8F0346C1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20BE6-C29A-77EE-F98F-A1CEC4E8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63A5-46CF-4F01-B74C-E11BE14DAD0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99599-1F9B-03A6-E03C-07553041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EF48F-8B44-8DB7-1C52-661A4735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CCCA-ADD4-456C-807C-9EEBAB062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6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452CB-1C81-68B0-BB11-50CA16B1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63A5-46CF-4F01-B74C-E11BE14DAD0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8AE41-04A4-AA0E-BE95-CBC14445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4AC93-C95C-E29A-4BBA-5EF7E4CE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CCCA-ADD4-456C-807C-9EEBAB062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7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1E07-E341-DB0B-A12E-8A62CB4C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45732-A0B0-4362-A7CE-D4917D126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36439-B0D2-A22F-C648-36D1B9E60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6C1A7-E44F-3374-590F-642E4F23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63A5-46CF-4F01-B74C-E11BE14DAD0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20C50-FA63-4E99-8ECA-7F3F0C64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77659-485F-8B6F-9606-A706A041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CCCA-ADD4-456C-807C-9EEBAB062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5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2AC0-8252-A3EC-78A9-729C230D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79C26-965C-85FC-BEA1-91663007A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53012-B6CD-0902-4650-27C28C93E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A1653-52C9-572C-2AC9-DA182DEB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63A5-46CF-4F01-B74C-E11BE14DAD0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CFD98-5084-8D5A-B4DD-8149F7F6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398A0-4370-09C8-C54A-1528B4E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CCCA-ADD4-456C-807C-9EEBAB062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19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D6FF7-EE37-0337-CCE7-D82F21DA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3AAFB-6F68-AC4B-3192-27DBFC1C7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4697F-7BEF-BC9C-3A7D-018EDAF62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A063A5-46CF-4F01-B74C-E11BE14DAD06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6CF91-50F6-20C7-802E-5C89CBEAD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72EBC-DB3F-8212-4FDD-B06CC3C2F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2CCCA-ADD4-456C-807C-9EEBAB062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889E6E-BCCC-969E-B748-934B1BCF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413EAD-B317-ABF2-B58B-5DF832BF52D6}"/>
              </a:ext>
            </a:extLst>
          </p:cNvPr>
          <p:cNvSpPr txBox="1"/>
          <p:nvPr/>
        </p:nvSpPr>
        <p:spPr>
          <a:xfrm rot="17692410">
            <a:off x="6677025" y="2830385"/>
            <a:ext cx="286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8E5D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PHILIPPIANS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FBA189-54B5-A513-B8DC-E3DFD4B37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100" y="5973155"/>
            <a:ext cx="5314679" cy="5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5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80DDB-024D-AE04-8844-F0784DFA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C414BE-4301-B2F4-5010-56EA24496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18" y="5334001"/>
            <a:ext cx="2709332" cy="1523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87AAE-8A1E-31CB-23BC-348682EAF1E0}"/>
              </a:ext>
            </a:extLst>
          </p:cNvPr>
          <p:cNvSpPr txBox="1"/>
          <p:nvPr/>
        </p:nvSpPr>
        <p:spPr>
          <a:xfrm>
            <a:off x="1733550" y="1225927"/>
            <a:ext cx="743902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I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thank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my God every time I remember you.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In all my prayers for all of you, I always pray with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joy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because of your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partnership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in the gospel from the first day until now,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6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being confident of this, that he who began a good work in you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will carry it 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on to completion until the day of Christ Jesus.</a:t>
            </a:r>
          </a:p>
          <a:p>
            <a:pPr algn="just"/>
            <a:endParaRPr lang="en-GB" sz="2000" dirty="0">
              <a:solidFill>
                <a:srgbClr val="9D732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/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7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It is right for me to feel this way about all of you, since I have you in my heart and, whether I am in chains or defending and confirming the gospel, all of you share in God’s grace with me.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God can testify how I long for all of you with the affection of Christ Jesus.</a:t>
            </a:r>
          </a:p>
        </p:txBody>
      </p:sp>
    </p:spTree>
    <p:extLst>
      <p:ext uri="{BB962C8B-B14F-4D97-AF65-F5344CB8AC3E}">
        <p14:creationId xmlns:p14="http://schemas.microsoft.com/office/powerpoint/2010/main" val="93693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80DDB-024D-AE04-8844-F0784DFA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C414BE-4301-B2F4-5010-56EA24496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18" y="5334001"/>
            <a:ext cx="2709332" cy="1523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4A818-5781-00EF-1DFA-E09A188F6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19112">
            <a:off x="734321" y="832025"/>
            <a:ext cx="3808970" cy="2133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7820DC-1BFC-7FCA-6EFD-7C6C24E067F8}"/>
              </a:ext>
            </a:extLst>
          </p:cNvPr>
          <p:cNvSpPr txBox="1"/>
          <p:nvPr/>
        </p:nvSpPr>
        <p:spPr>
          <a:xfrm>
            <a:off x="5277612" y="766922"/>
            <a:ext cx="618051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Avenir Next LT Pro Light" panose="020B0304020202020204" pitchFamily="34" charset="0"/>
              </a:rPr>
              <a:t>‘I have been in prison, been flogged, and been exposed to death again and again. Five times I received from the Jews the forty lashes minus one. Three times I was beaten with rods, once I was pelted with stones, three times I was shipwrecked, I spent a night and a day in the open sea, I have been constantly on the move. I have been in danger from rivers, in danger from bandits, in danger from my fellow Jews, in danger from Gentiles; in danger in the city, in danger in the country, in danger at sea; and in danger from false believers. I have </a:t>
            </a:r>
            <a:r>
              <a:rPr lang="en-GB" sz="2000" dirty="0" err="1">
                <a:latin typeface="Avenir Next LT Pro Light" panose="020B0304020202020204" pitchFamily="34" charset="0"/>
              </a:rPr>
              <a:t>labored</a:t>
            </a:r>
            <a:r>
              <a:rPr lang="en-GB" sz="2000" dirty="0">
                <a:latin typeface="Avenir Next LT Pro Light" panose="020B0304020202020204" pitchFamily="34" charset="0"/>
              </a:rPr>
              <a:t> and toiled and have often gone without sleep; I have known hunger and thirst and have often gone without food; I have been cold and naked. Besides everything else, I face daily the pressure of my concern for all the churches.’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55C44E-9352-3C85-9D16-E3369A7BD785}"/>
              </a:ext>
            </a:extLst>
          </p:cNvPr>
          <p:cNvGrpSpPr/>
          <p:nvPr/>
        </p:nvGrpSpPr>
        <p:grpSpPr>
          <a:xfrm rot="19674737">
            <a:off x="5889633" y="1967737"/>
            <a:ext cx="5289483" cy="1942912"/>
            <a:chOff x="5888139" y="3165564"/>
            <a:chExt cx="5289483" cy="194291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246D29-9EE7-ADBE-A529-ABE08600E8AD}"/>
                </a:ext>
              </a:extLst>
            </p:cNvPr>
            <p:cNvSpPr txBox="1"/>
            <p:nvPr/>
          </p:nvSpPr>
          <p:spPr>
            <a:xfrm>
              <a:off x="6209382" y="3165564"/>
              <a:ext cx="496824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>
                  <a:solidFill>
                    <a:srgbClr val="196C72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TRUE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CFF27F7-7327-DA02-A85E-E1380644C051}"/>
                </a:ext>
              </a:extLst>
            </p:cNvPr>
            <p:cNvSpPr/>
            <p:nvPr/>
          </p:nvSpPr>
          <p:spPr>
            <a:xfrm>
              <a:off x="5888139" y="3246428"/>
              <a:ext cx="4805680" cy="186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271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731A8C2-43F3-0825-4A07-2C1F0F177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C414BE-4301-B2F4-5010-56EA24496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018" y="5262417"/>
            <a:ext cx="2709332" cy="1523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665D15-BF44-5CF8-F094-0CE295793464}"/>
              </a:ext>
            </a:extLst>
          </p:cNvPr>
          <p:cNvSpPr txBox="1"/>
          <p:nvPr/>
        </p:nvSpPr>
        <p:spPr>
          <a:xfrm>
            <a:off x="455085" y="730627"/>
            <a:ext cx="85392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9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And this is my prayer: that your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love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may abound more and more in knowledge and all discernment,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10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so that you may be able to approve the things that are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excellent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, in order to be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sincere and blameless 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until the day of Christ;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11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having been filled with the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fruit of righteousness 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which comes through Jesus Christ, to the </a:t>
            </a:r>
            <a:r>
              <a:rPr lang="en-GB" sz="2000" b="1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glory and praise </a:t>
            </a:r>
            <a:r>
              <a:rPr lang="en-GB" sz="2000" dirty="0">
                <a:solidFill>
                  <a:srgbClr val="9D732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of God’.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C5CB9C-8E2F-C948-79FA-EB87DB2BA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350" y="2496430"/>
            <a:ext cx="2944500" cy="1070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C75BCC-2513-4A26-6658-9633F7254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473" y="4424603"/>
            <a:ext cx="3256487" cy="76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40923A-E836-7CD1-2F43-CE3072D651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118" y="3092470"/>
            <a:ext cx="4563231" cy="11839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96A69D-1E0A-6F91-62CE-2A9EE5DE31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924" y="5432447"/>
            <a:ext cx="4715921" cy="11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7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2BE46A-459E-A4A7-7C77-49FCB1FA5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80026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C414BE-4301-B2F4-5010-56EA24496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18" y="5334001"/>
            <a:ext cx="2709332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21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379</Words>
  <Application>Microsoft Office PowerPoint</Application>
  <PresentationFormat>Widescreen</PresentationFormat>
  <Paragraphs>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Avenir Next LT Pro Light</vt:lpstr>
      <vt:lpstr>Dubai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Parker</dc:creator>
  <cp:lastModifiedBy>Adam Parker</cp:lastModifiedBy>
  <cp:revision>9</cp:revision>
  <dcterms:created xsi:type="dcterms:W3CDTF">2024-09-13T17:28:17Z</dcterms:created>
  <dcterms:modified xsi:type="dcterms:W3CDTF">2024-09-14T15:13:53Z</dcterms:modified>
</cp:coreProperties>
</file>